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86" r:id="rId3"/>
    <p:sldId id="285" r:id="rId4"/>
    <p:sldId id="284" r:id="rId5"/>
    <p:sldId id="287" r:id="rId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C1BDE-72B4-4658-88B8-863D07BBB6C8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0F3B1-21BC-4472-A9C7-F91FB5FF4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3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0F3B1-21BC-4472-A9C7-F91FB5FF4F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3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976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321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598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658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837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109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918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008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001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91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286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95F77-91EF-47A7-9FD7-027600A864F8}" type="datetimeFigureOut">
              <a:rPr lang="vi-VN" smtClean="0"/>
              <a:t>03/02/2021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266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CÁC </a:t>
            </a:r>
            <a:r>
              <a:rPr lang="vi-VN" sz="3200" b="1" dirty="0" smtClean="0">
                <a:solidFill>
                  <a:srgbClr val="FF0000"/>
                </a:solidFill>
              </a:rPr>
              <a:t>PHÉP TÍNH DẠNG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+ 20</a:t>
            </a:r>
            <a:r>
              <a:rPr lang="vi-V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50 - 20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957482"/>
            <a:ext cx="5616624" cy="32403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267744" y="1484784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+ 20 = 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67744" y="5661248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+ 20 = 50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8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16632"/>
            <a:ext cx="5256584" cy="45365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5856" y="5301208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– 20 = 30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66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0645" y="1864827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+ 10 =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1560" y="335699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– 10 =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3397227" y="1844823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+ 20 =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57991" y="335699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+ 60 =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99613" y="1864827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 – 40 =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63609" y="3328583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– 20 =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75298" y="1844823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21887" y="3356991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86638" y="1816417"/>
            <a:ext cx="668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17123" y="3328584"/>
            <a:ext cx="637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82315" y="184372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82315" y="330748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4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vi-VN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+ 30 +10 =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196774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 – 50 + 10 =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4119" y="198884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68344" y="1988840"/>
            <a:ext cx="683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4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476672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124744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92897"/>
            <a:ext cx="813690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67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120</Words>
  <Application>Microsoft Office PowerPoint</Application>
  <PresentationFormat>On-screen Show (4:3)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Thứ sáu ,ngày 05 tháng 02 năm 2021 Toán CÁC PHÉP TÍNH DẠNG 30 + 20 , 50 - 20</vt:lpstr>
      <vt:lpstr>PowerPoint Presentation</vt:lpstr>
      <vt:lpstr>1. Tính nhẩm:</vt:lpstr>
      <vt:lpstr>2. Tính nhẩm :</vt:lpstr>
      <vt:lpstr>PowerPoint Presentation</vt:lpstr>
    </vt:vector>
  </TitlesOfParts>
  <Company>P R 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ACER</cp:lastModifiedBy>
  <cp:revision>81</cp:revision>
  <dcterms:created xsi:type="dcterms:W3CDTF">2020-08-18T10:43:27Z</dcterms:created>
  <dcterms:modified xsi:type="dcterms:W3CDTF">2021-02-03T11:46:32Z</dcterms:modified>
</cp:coreProperties>
</file>